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názvu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19" name="Text úrovně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8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názvu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37" name="Text úrovně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6" name="Text úrovně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1080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0000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Nadpis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Podnadpis 2"/>
          <p:cNvSpPr txBox="1"/>
          <p:nvPr>
            <p:ph type="body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