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4" name="Shape 5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názvu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19" name="Text úrovně 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8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názvu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37" name="Text úrovně 1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6" name="Text úrovně 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11080144" y="6406785"/>
            <a:ext cx="273657" cy="26425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0000"/>
          </a:solidFill>
          <a:uFillTx/>
          <a:latin typeface="Arial Black"/>
          <a:ea typeface="Arial Black"/>
          <a:cs typeface="Arial Black"/>
          <a:sym typeface="Arial Black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0000"/>
          </a:solidFill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0000"/>
          </a:solidFill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0000"/>
          </a:solidFill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0000"/>
          </a:solidFill>
          <a:uFillTx/>
          <a:latin typeface="Arial Black"/>
          <a:ea typeface="Arial Black"/>
          <a:cs typeface="Arial Black"/>
          <a:sym typeface="Arial Black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0000"/>
          </a:solidFill>
          <a:uFillTx/>
          <a:latin typeface="Arial Black"/>
          <a:ea typeface="Arial Black"/>
          <a:cs typeface="Arial Black"/>
          <a:sym typeface="Arial Black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0000"/>
          </a:solidFill>
          <a:uFillTx/>
          <a:latin typeface="Arial Black"/>
          <a:ea typeface="Arial Black"/>
          <a:cs typeface="Arial Black"/>
          <a:sym typeface="Arial Black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0000"/>
          </a:solidFill>
          <a:uFillTx/>
          <a:latin typeface="Arial Black"/>
          <a:ea typeface="Arial Black"/>
          <a:cs typeface="Arial Black"/>
          <a:sym typeface="Arial Black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0000"/>
          </a:solidFill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8" name="Podnadpis 2"/>
          <p:cNvSpPr txBox="1"/>
          <p:nvPr>
            <p:ph type="body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